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308" r:id="rId4"/>
    <p:sldId id="307" r:id="rId5"/>
    <p:sldId id="316" r:id="rId6"/>
    <p:sldId id="328" r:id="rId7"/>
    <p:sldId id="327" r:id="rId8"/>
    <p:sldId id="329" r:id="rId9"/>
    <p:sldId id="331" r:id="rId10"/>
    <p:sldId id="269" r:id="rId11"/>
  </p:sldIdLst>
  <p:sldSz cx="9144000" cy="6858000" type="screen4x3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메이플스토리" charset="-127"/>
      <p:regular r:id="rId15"/>
      <p:bold r:id="rId16"/>
    </p:embeddedFont>
    <p:embeddedFont>
      <p:font typeface="맑은 고딕 Semilight" charset="-127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60745" autoAdjust="0"/>
  </p:normalViewPr>
  <p:slideViewPr>
    <p:cSldViewPr>
      <p:cViewPr varScale="1">
        <p:scale>
          <a:sx n="69" d="100"/>
          <a:sy n="69" d="100"/>
        </p:scale>
        <p:origin x="-304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36644-8261-4593-B2C5-F78B4DA723F0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F5E2E-F4E4-421A-957D-43E7E62055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3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ffectLst/>
              </a:rPr>
              <a:t>위대한 아이디어를 생각해 내고 실제로 그것을 실현시키는 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49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기반으로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weather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cube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만들계획입니다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한마디로 날씨를 품은 기계로 일본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엔지니어가 디자인한 제품입니다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7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사진에서 알 수 있듯이 만약 비가 내린다면 상자 속에서는 정말 비가 내리고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흐리다면 구름이 생기고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맑다면 환한 빛을 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정말 직관적으로 밖의 날씨를 알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 신발장 옆에 놓는다면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날씨에 맞게 우산을 챙기거나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신발을 고를 수도 있겠네요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94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펀딩까지</a:t>
            </a:r>
            <a:r>
              <a:rPr lang="ko-KR" altLang="en-US" dirty="0" smtClean="0"/>
              <a:t> 했던 제품이다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이 제품의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자연의 모습을 인공물 안에서 표현하기 때문에 보는 이의 감성을 자극하는 모습이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아이디어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발표때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생각한 별자리 조명의 시각적이고 동적인 모습도 담고 있고 만들면서 저희 팀이 재미를 느낄 수 있을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것같아서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이와같이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감성적인 제품을 </a:t>
            </a:r>
            <a:r>
              <a:rPr lang="ko-KR" altLang="en-US" dirty="0" err="1" smtClean="0"/>
              <a:t>만드려</a:t>
            </a:r>
            <a:r>
              <a:rPr lang="ko-KR" altLang="en-US" dirty="0" smtClean="0"/>
              <a:t> 보려고 합니다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제작자가 공개한 </a:t>
            </a:r>
            <a:r>
              <a:rPr lang="ko-KR" altLang="en-US" dirty="0" err="1" smtClean="0"/>
              <a:t>오픈소스를</a:t>
            </a:r>
            <a:r>
              <a:rPr lang="en-US" altLang="ko-KR" dirty="0" smtClean="0"/>
              <a:t>~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6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기본적으로 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빛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표현할 것입니다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비는 펌프로 밑의 물을 끌어올려 물방울을 떨어뜨려 비가 내리는 효과를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줄것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이고요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낀 날씨는 소형 가습기를 사용하여 구름형태를 만들어줍니다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밖에 빛으로 천둥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화창함 등을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Strip LED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이용하여 표현해 줍니다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23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3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3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3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V_instant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순시값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시간과 더불어 변화하는 양의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임의의 순서 때의 값을 이른다</a:t>
            </a:r>
            <a:r>
              <a:rPr lang="en-US" altLang="ko-KR" dirty="0" smtClean="0"/>
              <a:t>.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으로 들쑥날쑥 하지만 이것의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지수적 이동평균 방법으로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노이즈를</a:t>
            </a:r>
            <a:r>
              <a:rPr lang="ko-KR" altLang="en-US" dirty="0" smtClean="0"/>
              <a:t> 제거하여 </a:t>
            </a:r>
            <a:r>
              <a:rPr lang="en-US" altLang="ko-KR" dirty="0" smtClean="0"/>
              <a:t>Smoothing </a:t>
            </a:r>
            <a:r>
              <a:rPr lang="ko-KR" altLang="en-US" dirty="0" smtClean="0"/>
              <a:t>시킨 값인 </a:t>
            </a:r>
            <a:r>
              <a:rPr lang="en-US" altLang="ko-KR" dirty="0" err="1" smtClean="0"/>
              <a:t>V_smooth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값을 통해 </a:t>
            </a:r>
            <a:r>
              <a:rPr lang="ko-KR" altLang="en-US" baseline="0" dirty="0" err="1" smtClean="0"/>
              <a:t>전압값으로</a:t>
            </a:r>
            <a:r>
              <a:rPr lang="ko-KR" altLang="en-US" baseline="0" dirty="0" smtClean="0"/>
              <a:t> 변환한 먼지농도를 구할 수 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3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89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648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233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09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1387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40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861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518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71445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38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379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68E0-9274-4E78-BEF8-68E63DA4C233}" type="datetimeFigureOut">
              <a:rPr lang="ko-KR" altLang="en-US" smtClean="0"/>
              <a:pPr/>
              <a:t>2018-03-25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07588" y="609526"/>
            <a:ext cx="712879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How do you come up with 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great ideas and then make 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them happen?</a:t>
            </a:r>
            <a:endParaRPr lang="ko-KR" altLang="en-US" sz="3200" b="1" spc="300" dirty="0">
              <a:solidFill>
                <a:schemeClr val="bg1"/>
              </a:solidFill>
              <a:latin typeface="메이플스토리" charset="-127"/>
              <a:ea typeface="메이플스토리" charset="-127"/>
            </a:endParaRPr>
          </a:p>
        </p:txBody>
      </p:sp>
      <p:sp>
        <p:nvSpPr>
          <p:cNvPr id="22" name="1/2 액자 21"/>
          <p:cNvSpPr/>
          <p:nvPr/>
        </p:nvSpPr>
        <p:spPr>
          <a:xfrm>
            <a:off x="463572" y="472480"/>
            <a:ext cx="508028" cy="580256"/>
          </a:xfrm>
          <a:prstGeom prst="halfFrame">
            <a:avLst>
              <a:gd name="adj1" fmla="val 9373"/>
              <a:gd name="adj2" fmla="val 10229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79220" y="6269250"/>
            <a:ext cx="676478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컴퓨터공학과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김민정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김태훈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이지은</a:t>
            </a:r>
            <a:r>
              <a:rPr lang="en-US" altLang="ko-KR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현동아 </a:t>
            </a:r>
            <a:endParaRPr lang="ko-KR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맑은 고딕 Semilight" pitchFamily="50" charset="-127"/>
              <a:ea typeface="맑은 고딕 Semilight" pitchFamily="50" charset="-127"/>
              <a:cs typeface="맑은 고딕 Semilight" pitchFamily="50" charset="-127"/>
            </a:endParaRPr>
          </a:p>
        </p:txBody>
      </p:sp>
      <p:pic>
        <p:nvPicPr>
          <p:cNvPr id="9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93839">
            <a:off x="7160705" y="3982960"/>
            <a:ext cx="1683878" cy="1817823"/>
          </a:xfrm>
          <a:prstGeom prst="rect">
            <a:avLst/>
          </a:prstGeom>
          <a:noFill/>
        </p:spPr>
      </p:pic>
      <p:pic>
        <p:nvPicPr>
          <p:cNvPr id="95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076258">
            <a:off x="5383691" y="2719074"/>
            <a:ext cx="2816811" cy="3040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76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-8298" y="0"/>
            <a:ext cx="91605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23928" y="3212976"/>
            <a:ext cx="1472009" cy="830997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79425">
            <a:off x="1890826" y="1052342"/>
            <a:ext cx="3054432" cy="3297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097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2865121"/>
            <a:ext cx="445347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Weather cube</a:t>
            </a:r>
            <a:endParaRPr lang="ko-KR" altLang="en-US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6175" y="3717032"/>
            <a:ext cx="17716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8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</a:t>
            </a:r>
            <a:endParaRPr lang="en-GB" altLang="en-US" sz="5400" b="1" dirty="0"/>
          </a:p>
        </p:txBody>
      </p:sp>
      <p:sp>
        <p:nvSpPr>
          <p:cNvPr id="17" name="액자 16"/>
          <p:cNvSpPr/>
          <p:nvPr/>
        </p:nvSpPr>
        <p:spPr>
          <a:xfrm>
            <a:off x="144016" y="5517232"/>
            <a:ext cx="889248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051365"/>
            <a:ext cx="395604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469" y="1074797"/>
            <a:ext cx="27813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142004" y="5733256"/>
            <a:ext cx="918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무선 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인터넷 상의 일기 예보 정보를 실시간으로 가져와 날씨 표현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2555" y="1082990"/>
            <a:ext cx="283721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3631" y="1046494"/>
            <a:ext cx="5067840" cy="43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058452"/>
            <a:ext cx="5036479" cy="436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 cstate="print"/>
          <a:srcRect r="388" b="2367"/>
          <a:stretch/>
        </p:blipFill>
        <p:spPr bwMode="auto">
          <a:xfrm>
            <a:off x="-9040" y="1057790"/>
            <a:ext cx="9122136" cy="5285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기능</a:t>
            </a:r>
            <a:endParaRPr lang="en-GB" altLang="en-US" sz="5400" b="1" dirty="0"/>
          </a:p>
        </p:txBody>
      </p:sp>
      <p:sp>
        <p:nvSpPr>
          <p:cNvPr id="17" name="액자 16"/>
          <p:cNvSpPr/>
          <p:nvPr/>
        </p:nvSpPr>
        <p:spPr>
          <a:xfrm>
            <a:off x="144016" y="5445224"/>
            <a:ext cx="889248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7213" y="1603049"/>
            <a:ext cx="55435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599846"/>
            <a:ext cx="6771399" cy="327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47553" y="5518973"/>
            <a:ext cx="918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Open </a:t>
            </a:r>
            <a:r>
              <a:rPr lang="en-US" altLang="ko-KR" dirty="0" smtClean="0"/>
              <a:t>source</a:t>
            </a:r>
            <a:r>
              <a:rPr lang="ko-KR" altLang="en-US" dirty="0" smtClean="0"/>
              <a:t>를 기반으로 기능 추가 계획 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미세먼지 측정기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35325" y="-15084"/>
            <a:ext cx="39359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 smtClean="0"/>
              <a:t>외형</a:t>
            </a:r>
            <a:r>
              <a:rPr lang="en-US" altLang="ko-KR" sz="5400" b="1" dirty="0" smtClean="0"/>
              <a:t>/</a:t>
            </a:r>
            <a:r>
              <a:rPr lang="ko-KR" altLang="en-US" sz="5400" b="1" dirty="0" smtClean="0"/>
              <a:t>원리</a:t>
            </a:r>
            <a:endParaRPr lang="en-GB" altLang="en-US" sz="5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4744"/>
            <a:ext cx="761110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0264" y="5067177"/>
            <a:ext cx="1817209" cy="124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6428" y="4558726"/>
            <a:ext cx="2193084" cy="179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64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5400" b="1" dirty="0"/>
              <a:t>Test </a:t>
            </a:r>
            <a:endParaRPr lang="en-GB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5325" y="1340768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집안의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미세먼지측정기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2" descr="C:\Users\leeje\Desktop\LCD.PNG"/>
          <p:cNvPicPr>
            <a:picLocks noChangeAspect="1" noChangeArrowheads="1"/>
          </p:cNvPicPr>
          <p:nvPr/>
        </p:nvPicPr>
        <p:blipFill rotWithShape="1">
          <a:blip r:embed="rId3" cstate="print"/>
          <a:srcRect t="32603" r="58827"/>
          <a:stretch/>
        </p:blipFill>
        <p:spPr bwMode="auto">
          <a:xfrm>
            <a:off x="590145" y="4701169"/>
            <a:ext cx="3228884" cy="1741849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703" y="2467216"/>
            <a:ext cx="1895475" cy="19812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/>
          <a:srcRect r="50000"/>
          <a:stretch/>
        </p:blipFill>
        <p:spPr>
          <a:xfrm>
            <a:off x="220" y="1883925"/>
            <a:ext cx="2333997" cy="29010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2080" y="2636912"/>
            <a:ext cx="3648075" cy="252412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902419" y="3457816"/>
            <a:ext cx="1002207" cy="61925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88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 smtClean="0"/>
              <a:t>Test</a:t>
            </a:r>
            <a:endParaRPr lang="en-GB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5325" y="1340768"/>
            <a:ext cx="14841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CD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켜기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부분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33663"/>
            <a:ext cx="3377187" cy="450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97" y="1170802"/>
            <a:ext cx="3584172" cy="4778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051720" y="5919663"/>
            <a:ext cx="3262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Arduino board(UNO)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04248" y="5966630"/>
            <a:ext cx="759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LCD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88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5400" b="1" dirty="0" smtClean="0"/>
              <a:t>Test </a:t>
            </a:r>
            <a:endParaRPr lang="en-GB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51520" y="1340768"/>
            <a:ext cx="148412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LCD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켜기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17794" y="587456"/>
            <a:ext cx="4860540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969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5400" b="1" dirty="0" smtClean="0"/>
              <a:t>Test </a:t>
            </a:r>
            <a:endParaRPr lang="en-GB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562460" y="1576243"/>
            <a:ext cx="55870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미세먼지센서 작동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 센서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Arduino Sketches )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KakaoTalk_Video_20180325_2213_12_45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677" y="1268760"/>
            <a:ext cx="8873101" cy="497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07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284</Words>
  <Application>Microsoft Office PowerPoint</Application>
  <PresentationFormat>화면 슬라이드 쇼(4:3)</PresentationFormat>
  <Paragraphs>66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Arial</vt:lpstr>
      <vt:lpstr>맑은 고딕</vt:lpstr>
      <vt:lpstr>메이플스토리</vt:lpstr>
      <vt:lpstr>맑은 고딕 Semilight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auney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auney</dc:creator>
  <cp:lastModifiedBy>taehoon</cp:lastModifiedBy>
  <cp:revision>72</cp:revision>
  <dcterms:created xsi:type="dcterms:W3CDTF">2017-09-13T07:56:24Z</dcterms:created>
  <dcterms:modified xsi:type="dcterms:W3CDTF">2018-03-25T13:36:20Z</dcterms:modified>
</cp:coreProperties>
</file>